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1" r:id="rId3"/>
    <p:sldId id="262" r:id="rId4"/>
    <p:sldId id="266" r:id="rId5"/>
    <p:sldId id="267" r:id="rId6"/>
    <p:sldId id="268" r:id="rId7"/>
    <p:sldId id="272" r:id="rId8"/>
    <p:sldId id="270" r:id="rId9"/>
    <p:sldId id="295" r:id="rId10"/>
    <p:sldId id="265" r:id="rId11"/>
    <p:sldId id="273" r:id="rId12"/>
    <p:sldId id="274" r:id="rId13"/>
    <p:sldId id="296" r:id="rId14"/>
    <p:sldId id="291" r:id="rId15"/>
    <p:sldId id="301" r:id="rId16"/>
    <p:sldId id="304" r:id="rId17"/>
    <p:sldId id="290" r:id="rId18"/>
    <p:sldId id="306" r:id="rId19"/>
    <p:sldId id="263" r:id="rId20"/>
    <p:sldId id="277" r:id="rId21"/>
    <p:sldId id="305" r:id="rId22"/>
    <p:sldId id="278" r:id="rId23"/>
    <p:sldId id="279" r:id="rId24"/>
    <p:sldId id="298" r:id="rId25"/>
    <p:sldId id="281" r:id="rId26"/>
    <p:sldId id="307" r:id="rId27"/>
    <p:sldId id="283" r:id="rId28"/>
    <p:sldId id="282" r:id="rId29"/>
    <p:sldId id="308" r:id="rId30"/>
    <p:sldId id="280" r:id="rId31"/>
    <p:sldId id="309" r:id="rId32"/>
    <p:sldId id="302" r:id="rId33"/>
    <p:sldId id="293" r:id="rId34"/>
    <p:sldId id="294" r:id="rId35"/>
    <p:sldId id="260" r:id="rId36"/>
    <p:sldId id="299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CFBF"/>
    <a:srgbClr val="F62291"/>
    <a:srgbClr val="D8268C"/>
    <a:srgbClr val="3333C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024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6AF786-8A9C-449E-A78A-4112207D804A}" type="doc">
      <dgm:prSet loTypeId="urn:microsoft.com/office/officeart/2005/8/layout/equation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F21D9DF5-4312-42BC-AB39-6168B4418D20}">
      <dgm:prSet phldrT="[텍스트]" custT="1"/>
      <dgm:spPr>
        <a:solidFill>
          <a:schemeClr val="accent5"/>
        </a:solidFill>
      </dgm:spPr>
      <dgm:t>
        <a:bodyPr/>
        <a:lstStyle/>
        <a:p>
          <a:pPr latinLnBrk="1"/>
          <a:r>
            <a:rPr lang="en-US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Biometric </a:t>
          </a:r>
        </a:p>
        <a:p>
          <a:pPr latinLnBrk="1"/>
          <a:r>
            <a:rPr lang="en-US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measurement</a:t>
          </a:r>
          <a:endParaRPr lang="ko-KR" altLang="en-US" sz="140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38DF0DE0-5629-424C-ACED-532CC2233388}" type="parTrans" cxnId="{0A113840-3A38-4648-9FF5-669FB7545A37}">
      <dgm:prSet/>
      <dgm:spPr/>
      <dgm:t>
        <a:bodyPr/>
        <a:lstStyle/>
        <a:p>
          <a:pPr latinLnBrk="1"/>
          <a:endParaRPr lang="ko-KR" altLang="en-US"/>
        </a:p>
      </dgm:t>
    </dgm:pt>
    <dgm:pt modelId="{EEA5B8A4-C28C-4D98-95F9-82016B8E32BC}" type="sibTrans" cxnId="{0A113840-3A38-4648-9FF5-669FB7545A37}">
      <dgm:prSet/>
      <dgm:spPr/>
      <dgm:t>
        <a:bodyPr/>
        <a:lstStyle/>
        <a:p>
          <a:pPr latinLnBrk="1"/>
          <a:endParaRPr lang="ko-KR" altLang="en-US"/>
        </a:p>
      </dgm:t>
    </dgm:pt>
    <dgm:pt modelId="{FC3AEB9B-A6AD-41E5-A476-930C36C39E7A}">
      <dgm:prSet phldrT="[텍스트]" custT="1"/>
      <dgm:spPr>
        <a:solidFill>
          <a:schemeClr val="accent4"/>
        </a:solidFill>
      </dgm:spPr>
      <dgm:t>
        <a:bodyPr/>
        <a:lstStyle/>
        <a:p>
          <a:pPr latinLnBrk="1"/>
          <a:r>
            <a:rPr lang="en-US" sz="15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One button </a:t>
          </a:r>
        </a:p>
        <a:p>
          <a:pPr latinLnBrk="1"/>
          <a:r>
            <a:rPr lang="en-US" sz="15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operation</a:t>
          </a:r>
          <a:endParaRPr lang="ko-KR" altLang="en-US" sz="150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FB20ABF2-9AF3-4ABA-AA21-1658063A71B5}" type="parTrans" cxnId="{07270044-6033-4610-9D0F-15E13F8FEF4A}">
      <dgm:prSet/>
      <dgm:spPr/>
      <dgm:t>
        <a:bodyPr/>
        <a:lstStyle/>
        <a:p>
          <a:pPr latinLnBrk="1"/>
          <a:endParaRPr lang="ko-KR" altLang="en-US"/>
        </a:p>
      </dgm:t>
    </dgm:pt>
    <dgm:pt modelId="{E2DAE769-8798-4BCB-99D8-360D5A8704B9}" type="sibTrans" cxnId="{07270044-6033-4610-9D0F-15E13F8FEF4A}">
      <dgm:prSet/>
      <dgm:spPr/>
      <dgm:t>
        <a:bodyPr/>
        <a:lstStyle/>
        <a:p>
          <a:pPr latinLnBrk="1"/>
          <a:endParaRPr lang="ko-KR" altLang="en-US"/>
        </a:p>
      </dgm:t>
    </dgm:pt>
    <dgm:pt modelId="{51FBD3EA-E409-4D01-98C7-581EB436BB4C}">
      <dgm:prSet phldrT="[텍스트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Family</a:t>
          </a:r>
        </a:p>
        <a:p>
          <a:pPr latinLnBrk="1"/>
          <a:r>
            <a:rPr 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healthcare</a:t>
          </a:r>
          <a:endParaRPr lang="ko-KR" altLang="en-US" sz="160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9AB615A7-F03C-4E6E-9795-50A8EA3F2171}" type="parTrans" cxnId="{8C71D86A-3CD6-428E-907F-C1439AFF1604}">
      <dgm:prSet/>
      <dgm:spPr/>
      <dgm:t>
        <a:bodyPr/>
        <a:lstStyle/>
        <a:p>
          <a:pPr latinLnBrk="1"/>
          <a:endParaRPr lang="ko-KR" altLang="en-US"/>
        </a:p>
      </dgm:t>
    </dgm:pt>
    <dgm:pt modelId="{2CDE58C4-96C4-40A7-A01C-2F2315CF3483}" type="sibTrans" cxnId="{8C71D86A-3CD6-428E-907F-C1439AFF1604}">
      <dgm:prSet/>
      <dgm:spPr/>
      <dgm:t>
        <a:bodyPr/>
        <a:lstStyle/>
        <a:p>
          <a:pPr latinLnBrk="1"/>
          <a:endParaRPr lang="ko-KR" altLang="en-US"/>
        </a:p>
      </dgm:t>
    </dgm:pt>
    <dgm:pt modelId="{C897ACC9-200F-483B-B8AF-8D3BE9337C13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One button </a:t>
          </a:r>
          <a:r>
            <a: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healthcare kit</a:t>
          </a:r>
          <a:endParaRPr lang="ko-KR" altLang="en-US" sz="160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572EFA99-4195-4612-9C69-7A2F10E49F8F}" type="parTrans" cxnId="{3F2F6EC1-10C2-4162-B8BF-3175D121CA4E}">
      <dgm:prSet/>
      <dgm:spPr/>
      <dgm:t>
        <a:bodyPr/>
        <a:lstStyle/>
        <a:p>
          <a:pPr latinLnBrk="1"/>
          <a:endParaRPr lang="ko-KR" altLang="en-US"/>
        </a:p>
      </dgm:t>
    </dgm:pt>
    <dgm:pt modelId="{9351785B-C93D-4AA0-9CC8-6058E8AE1132}" type="sibTrans" cxnId="{3F2F6EC1-10C2-4162-B8BF-3175D121CA4E}">
      <dgm:prSet/>
      <dgm:spPr/>
      <dgm:t>
        <a:bodyPr/>
        <a:lstStyle/>
        <a:p>
          <a:pPr latinLnBrk="1"/>
          <a:endParaRPr lang="ko-KR" altLang="en-US"/>
        </a:p>
      </dgm:t>
    </dgm:pt>
    <dgm:pt modelId="{F1EA5A8D-228C-4438-AFE8-293ACD23A22F}" type="pres">
      <dgm:prSet presAssocID="{AB6AF786-8A9C-449E-A78A-4112207D804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08705A-63DE-4D64-827C-E86E4DDA5A47}" type="pres">
      <dgm:prSet presAssocID="{F21D9DF5-4312-42BC-AB39-6168B4418D20}" presName="node" presStyleLbl="node1" presStyleIdx="0" presStyleCnt="4" custScaleX="178107" custScaleY="17810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2476B9F-1C7D-40C7-842B-64368AE256B8}" type="pres">
      <dgm:prSet presAssocID="{EEA5B8A4-C28C-4D98-95F9-82016B8E32BC}" presName="spacerL" presStyleCnt="0"/>
      <dgm:spPr/>
    </dgm:pt>
    <dgm:pt modelId="{FB845156-64B0-466B-9FE2-AA02748F96C2}" type="pres">
      <dgm:prSet presAssocID="{EEA5B8A4-C28C-4D98-95F9-82016B8E32BC}" presName="sibTrans" presStyleLbl="sibTrans2D1" presStyleIdx="0" presStyleCnt="3" custScaleX="78684" custScaleY="78684"/>
      <dgm:spPr/>
      <dgm:t>
        <a:bodyPr/>
        <a:lstStyle/>
        <a:p>
          <a:pPr latinLnBrk="1"/>
          <a:endParaRPr lang="ko-KR" altLang="en-US"/>
        </a:p>
      </dgm:t>
    </dgm:pt>
    <dgm:pt modelId="{DC6877D5-8F52-4F64-B626-35EB5E7C1E01}" type="pres">
      <dgm:prSet presAssocID="{EEA5B8A4-C28C-4D98-95F9-82016B8E32BC}" presName="spacerR" presStyleCnt="0"/>
      <dgm:spPr/>
    </dgm:pt>
    <dgm:pt modelId="{F105799A-B60A-4F61-B96E-558D4CBBEC22}" type="pres">
      <dgm:prSet presAssocID="{FC3AEB9B-A6AD-41E5-A476-930C36C39E7A}" presName="node" presStyleLbl="node1" presStyleIdx="1" presStyleCnt="4" custScaleX="178107" custScaleY="17810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E2D423B-5F7D-48B3-A191-8D94B7E031A5}" type="pres">
      <dgm:prSet presAssocID="{E2DAE769-8798-4BCB-99D8-360D5A8704B9}" presName="spacerL" presStyleCnt="0"/>
      <dgm:spPr/>
    </dgm:pt>
    <dgm:pt modelId="{95FC05D0-F586-4310-9D36-2A30893AFF9A}" type="pres">
      <dgm:prSet presAssocID="{E2DAE769-8798-4BCB-99D8-360D5A8704B9}" presName="sibTrans" presStyleLbl="sibTrans2D1" presStyleIdx="1" presStyleCnt="3" custScaleX="78684" custScaleY="78684"/>
      <dgm:spPr/>
      <dgm:t>
        <a:bodyPr/>
        <a:lstStyle/>
        <a:p>
          <a:pPr latinLnBrk="1"/>
          <a:endParaRPr lang="ko-KR" altLang="en-US"/>
        </a:p>
      </dgm:t>
    </dgm:pt>
    <dgm:pt modelId="{5E3C4E5C-7D98-4D47-B87C-905F7550EA5D}" type="pres">
      <dgm:prSet presAssocID="{E2DAE769-8798-4BCB-99D8-360D5A8704B9}" presName="spacerR" presStyleCnt="0"/>
      <dgm:spPr/>
    </dgm:pt>
    <dgm:pt modelId="{EE73DEBE-76E0-406F-B4D7-AE7FD9ACAF3F}" type="pres">
      <dgm:prSet presAssocID="{51FBD3EA-E409-4D01-98C7-581EB436BB4C}" presName="node" presStyleLbl="node1" presStyleIdx="2" presStyleCnt="4" custScaleX="178107" custScaleY="17810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F6691C-B9EF-48E6-AF30-9E5A16C8203E}" type="pres">
      <dgm:prSet presAssocID="{2CDE58C4-96C4-40A7-A01C-2F2315CF3483}" presName="spacerL" presStyleCnt="0"/>
      <dgm:spPr/>
    </dgm:pt>
    <dgm:pt modelId="{1FF9C3D4-7506-494A-9B50-A3BEE2C4A66E}" type="pres">
      <dgm:prSet presAssocID="{2CDE58C4-96C4-40A7-A01C-2F2315CF3483}" presName="sibTrans" presStyleLbl="sibTrans2D1" presStyleIdx="2" presStyleCnt="3" custScaleX="78684" custScaleY="78684"/>
      <dgm:spPr/>
      <dgm:t>
        <a:bodyPr/>
        <a:lstStyle/>
        <a:p>
          <a:pPr latinLnBrk="1"/>
          <a:endParaRPr lang="ko-KR" altLang="en-US"/>
        </a:p>
      </dgm:t>
    </dgm:pt>
    <dgm:pt modelId="{C67787FE-D541-4D73-BD88-00A2400C7C7E}" type="pres">
      <dgm:prSet presAssocID="{2CDE58C4-96C4-40A7-A01C-2F2315CF3483}" presName="spacerR" presStyleCnt="0"/>
      <dgm:spPr/>
    </dgm:pt>
    <dgm:pt modelId="{80A4C105-25CE-4E8E-B097-D2C3CF00E3DC}" type="pres">
      <dgm:prSet presAssocID="{C897ACC9-200F-483B-B8AF-8D3BE9337C13}" presName="node" presStyleLbl="node1" presStyleIdx="3" presStyleCnt="4" custScaleX="178107" custScaleY="17810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F2F6EC1-10C2-4162-B8BF-3175D121CA4E}" srcId="{AB6AF786-8A9C-449E-A78A-4112207D804A}" destId="{C897ACC9-200F-483B-B8AF-8D3BE9337C13}" srcOrd="3" destOrd="0" parTransId="{572EFA99-4195-4612-9C69-7A2F10E49F8F}" sibTransId="{9351785B-C93D-4AA0-9CC8-6058E8AE1132}"/>
    <dgm:cxn modelId="{12C573E6-D85A-4C98-9C26-13DB69F80462}" type="presOf" srcId="{AB6AF786-8A9C-449E-A78A-4112207D804A}" destId="{F1EA5A8D-228C-4438-AFE8-293ACD23A22F}" srcOrd="0" destOrd="0" presId="urn:microsoft.com/office/officeart/2005/8/layout/equation1"/>
    <dgm:cxn modelId="{8C71D86A-3CD6-428E-907F-C1439AFF1604}" srcId="{AB6AF786-8A9C-449E-A78A-4112207D804A}" destId="{51FBD3EA-E409-4D01-98C7-581EB436BB4C}" srcOrd="2" destOrd="0" parTransId="{9AB615A7-F03C-4E6E-9795-50A8EA3F2171}" sibTransId="{2CDE58C4-96C4-40A7-A01C-2F2315CF3483}"/>
    <dgm:cxn modelId="{1E226808-CBDF-4E01-8129-84500A6CC1B2}" type="presOf" srcId="{F21D9DF5-4312-42BC-AB39-6168B4418D20}" destId="{5A08705A-63DE-4D64-827C-E86E4DDA5A47}" srcOrd="0" destOrd="0" presId="urn:microsoft.com/office/officeart/2005/8/layout/equation1"/>
    <dgm:cxn modelId="{07270044-6033-4610-9D0F-15E13F8FEF4A}" srcId="{AB6AF786-8A9C-449E-A78A-4112207D804A}" destId="{FC3AEB9B-A6AD-41E5-A476-930C36C39E7A}" srcOrd="1" destOrd="0" parTransId="{FB20ABF2-9AF3-4ABA-AA21-1658063A71B5}" sibTransId="{E2DAE769-8798-4BCB-99D8-360D5A8704B9}"/>
    <dgm:cxn modelId="{0A113840-3A38-4648-9FF5-669FB7545A37}" srcId="{AB6AF786-8A9C-449E-A78A-4112207D804A}" destId="{F21D9DF5-4312-42BC-AB39-6168B4418D20}" srcOrd="0" destOrd="0" parTransId="{38DF0DE0-5629-424C-ACED-532CC2233388}" sibTransId="{EEA5B8A4-C28C-4D98-95F9-82016B8E32BC}"/>
    <dgm:cxn modelId="{3189B780-9D44-47C2-956F-1A546BB7D207}" type="presOf" srcId="{FC3AEB9B-A6AD-41E5-A476-930C36C39E7A}" destId="{F105799A-B60A-4F61-B96E-558D4CBBEC22}" srcOrd="0" destOrd="0" presId="urn:microsoft.com/office/officeart/2005/8/layout/equation1"/>
    <dgm:cxn modelId="{DAA7A558-42CD-47C6-9C4F-67A1082B521A}" type="presOf" srcId="{C897ACC9-200F-483B-B8AF-8D3BE9337C13}" destId="{80A4C105-25CE-4E8E-B097-D2C3CF00E3DC}" srcOrd="0" destOrd="0" presId="urn:microsoft.com/office/officeart/2005/8/layout/equation1"/>
    <dgm:cxn modelId="{6B4E9EE8-837B-4BD5-AA51-4A588A39717A}" type="presOf" srcId="{2CDE58C4-96C4-40A7-A01C-2F2315CF3483}" destId="{1FF9C3D4-7506-494A-9B50-A3BEE2C4A66E}" srcOrd="0" destOrd="0" presId="urn:microsoft.com/office/officeart/2005/8/layout/equation1"/>
    <dgm:cxn modelId="{B7337D57-915E-4CF6-AF1E-87F0429D588D}" type="presOf" srcId="{E2DAE769-8798-4BCB-99D8-360D5A8704B9}" destId="{95FC05D0-F586-4310-9D36-2A30893AFF9A}" srcOrd="0" destOrd="0" presId="urn:microsoft.com/office/officeart/2005/8/layout/equation1"/>
    <dgm:cxn modelId="{98925ADE-4375-45C9-845C-8C957C89D4DC}" type="presOf" srcId="{EEA5B8A4-C28C-4D98-95F9-82016B8E32BC}" destId="{FB845156-64B0-466B-9FE2-AA02748F96C2}" srcOrd="0" destOrd="0" presId="urn:microsoft.com/office/officeart/2005/8/layout/equation1"/>
    <dgm:cxn modelId="{CEB77140-9064-47E3-A658-82106225C8D8}" type="presOf" srcId="{51FBD3EA-E409-4D01-98C7-581EB436BB4C}" destId="{EE73DEBE-76E0-406F-B4D7-AE7FD9ACAF3F}" srcOrd="0" destOrd="0" presId="urn:microsoft.com/office/officeart/2005/8/layout/equation1"/>
    <dgm:cxn modelId="{68FEF85A-6BBB-4F62-878E-5C25AFBAD82C}" type="presParOf" srcId="{F1EA5A8D-228C-4438-AFE8-293ACD23A22F}" destId="{5A08705A-63DE-4D64-827C-E86E4DDA5A47}" srcOrd="0" destOrd="0" presId="urn:microsoft.com/office/officeart/2005/8/layout/equation1"/>
    <dgm:cxn modelId="{2816B58B-74E3-4528-B5ED-D05F99A2FE89}" type="presParOf" srcId="{F1EA5A8D-228C-4438-AFE8-293ACD23A22F}" destId="{E2476B9F-1C7D-40C7-842B-64368AE256B8}" srcOrd="1" destOrd="0" presId="urn:microsoft.com/office/officeart/2005/8/layout/equation1"/>
    <dgm:cxn modelId="{0CD24AC6-24CF-4D1E-B28D-2B032E014363}" type="presParOf" srcId="{F1EA5A8D-228C-4438-AFE8-293ACD23A22F}" destId="{FB845156-64B0-466B-9FE2-AA02748F96C2}" srcOrd="2" destOrd="0" presId="urn:microsoft.com/office/officeart/2005/8/layout/equation1"/>
    <dgm:cxn modelId="{71D104FF-BF95-4C2A-BC0F-41F398A73A9D}" type="presParOf" srcId="{F1EA5A8D-228C-4438-AFE8-293ACD23A22F}" destId="{DC6877D5-8F52-4F64-B626-35EB5E7C1E01}" srcOrd="3" destOrd="0" presId="urn:microsoft.com/office/officeart/2005/8/layout/equation1"/>
    <dgm:cxn modelId="{1F7336F3-7BC5-4168-BD23-DA6D62B91387}" type="presParOf" srcId="{F1EA5A8D-228C-4438-AFE8-293ACD23A22F}" destId="{F105799A-B60A-4F61-B96E-558D4CBBEC22}" srcOrd="4" destOrd="0" presId="urn:microsoft.com/office/officeart/2005/8/layout/equation1"/>
    <dgm:cxn modelId="{8FC7A44D-D747-4279-A5A2-50931AFBD581}" type="presParOf" srcId="{F1EA5A8D-228C-4438-AFE8-293ACD23A22F}" destId="{FE2D423B-5F7D-48B3-A191-8D94B7E031A5}" srcOrd="5" destOrd="0" presId="urn:microsoft.com/office/officeart/2005/8/layout/equation1"/>
    <dgm:cxn modelId="{20EDD718-36B4-42F3-87AF-20A8D73749BE}" type="presParOf" srcId="{F1EA5A8D-228C-4438-AFE8-293ACD23A22F}" destId="{95FC05D0-F586-4310-9D36-2A30893AFF9A}" srcOrd="6" destOrd="0" presId="urn:microsoft.com/office/officeart/2005/8/layout/equation1"/>
    <dgm:cxn modelId="{79FCBEAC-5A8A-43E9-86E7-55C107967C9B}" type="presParOf" srcId="{F1EA5A8D-228C-4438-AFE8-293ACD23A22F}" destId="{5E3C4E5C-7D98-4D47-B87C-905F7550EA5D}" srcOrd="7" destOrd="0" presId="urn:microsoft.com/office/officeart/2005/8/layout/equation1"/>
    <dgm:cxn modelId="{484B8D23-8A02-4164-95B0-0710F8F40568}" type="presParOf" srcId="{F1EA5A8D-228C-4438-AFE8-293ACD23A22F}" destId="{EE73DEBE-76E0-406F-B4D7-AE7FD9ACAF3F}" srcOrd="8" destOrd="0" presId="urn:microsoft.com/office/officeart/2005/8/layout/equation1"/>
    <dgm:cxn modelId="{03DDD720-0416-4124-B1FD-D143A66A5C9A}" type="presParOf" srcId="{F1EA5A8D-228C-4438-AFE8-293ACD23A22F}" destId="{3AF6691C-B9EF-48E6-AF30-9E5A16C8203E}" srcOrd="9" destOrd="0" presId="urn:microsoft.com/office/officeart/2005/8/layout/equation1"/>
    <dgm:cxn modelId="{67A9EEF7-EA09-46A1-A65C-12091AC6617A}" type="presParOf" srcId="{F1EA5A8D-228C-4438-AFE8-293ACD23A22F}" destId="{1FF9C3D4-7506-494A-9B50-A3BEE2C4A66E}" srcOrd="10" destOrd="0" presId="urn:microsoft.com/office/officeart/2005/8/layout/equation1"/>
    <dgm:cxn modelId="{2000A53B-2E65-43C7-85EE-137881993DF4}" type="presParOf" srcId="{F1EA5A8D-228C-4438-AFE8-293ACD23A22F}" destId="{C67787FE-D541-4D73-BD88-00A2400C7C7E}" srcOrd="11" destOrd="0" presId="urn:microsoft.com/office/officeart/2005/8/layout/equation1"/>
    <dgm:cxn modelId="{E0802C1E-D0A7-4059-97D0-49EB8BA0A6A0}" type="presParOf" srcId="{F1EA5A8D-228C-4438-AFE8-293ACD23A22F}" destId="{80A4C105-25CE-4E8E-B097-D2C3CF00E3DC}" srcOrd="12" destOrd="0" presId="urn:microsoft.com/office/officeart/2005/8/layout/equation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2016-11-13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FBF09-D113-481C-ABB2-744D0E5D3543}" type="datetime1">
              <a:rPr lang="ko-KR" altLang="en-US" smtClean="0"/>
              <a:pPr/>
              <a:t>2016-11-13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115D-BC84-47FC-98CD-B902DF8AFCDB}" type="datetime1">
              <a:rPr lang="ko-KR" altLang="en-US" smtClean="0"/>
              <a:pPr/>
              <a:t>2016-11-13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A265-8430-48A4-8D17-EFACBA04F82B}" type="datetime1">
              <a:rPr lang="ko-KR" altLang="en-US" smtClean="0"/>
              <a:pPr/>
              <a:t>2016-11-13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7A92-6A57-4077-9D12-DF07EEF7AA8D}" type="datetime1">
              <a:rPr lang="ko-KR" altLang="en-US" smtClean="0"/>
              <a:pPr/>
              <a:t>2016-11-13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22A9-062C-4DCA-A37B-B91D0A0CA200}" type="datetime1">
              <a:rPr lang="ko-KR" altLang="en-US" smtClean="0"/>
              <a:pPr/>
              <a:t>2016-11-13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6267A-B9A1-4431-9028-4AB8AE27F150}" type="datetime1">
              <a:rPr lang="ko-KR" altLang="en-US" smtClean="0"/>
              <a:pPr/>
              <a:t>2016-11-13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AF98-187F-4FBC-A884-4D2BCD60165B}" type="datetime1">
              <a:rPr lang="ko-KR" altLang="en-US" smtClean="0"/>
              <a:pPr/>
              <a:t>2016-11-13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F561-8A8A-4ACA-85B3-FFD5944C4469}" type="datetime1">
              <a:rPr lang="ko-KR" altLang="en-US" smtClean="0"/>
              <a:pPr/>
              <a:t>2016-11-13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679-6D06-4D2A-917E-77CFCB234089}" type="datetime1">
              <a:rPr lang="ko-KR" altLang="en-US" smtClean="0"/>
              <a:pPr/>
              <a:t>2016-11-13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449D-4057-4E3B-87DF-F012513F7538}" type="datetime1">
              <a:rPr lang="ko-KR" altLang="en-US" smtClean="0"/>
              <a:pPr/>
              <a:t>2016-11-13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CFB0-E868-4A6B-8032-A596F0BE0D11}" type="datetime1">
              <a:rPr lang="ko-KR" altLang="en-US" smtClean="0"/>
              <a:pPr/>
              <a:t>2016-11-13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73000">
              <a:schemeClr val="tx1">
                <a:lumMod val="75000"/>
                <a:lumOff val="25000"/>
              </a:schemeClr>
            </a:gs>
            <a:gs pos="100000">
              <a:schemeClr val="tx1">
                <a:lumMod val="83000"/>
                <a:lumOff val="17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E4365CE-F523-43CC-B81C-FB77800428EF}" type="datetime1">
              <a:rPr lang="ko-KR" altLang="en-US" smtClean="0"/>
              <a:pPr/>
              <a:t>2016-11-13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96216" y="-28997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0"/>
            <a:ext cx="2204864" cy="2204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939136" y="4653136"/>
            <a:ext cx="2204864" cy="2204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812800" y="2806075"/>
            <a:ext cx="7765018" cy="1123128"/>
            <a:chOff x="812800" y="2863225"/>
            <a:chExt cx="7765018" cy="1123128"/>
          </a:xfrm>
        </p:grpSpPr>
        <p:sp>
          <p:nvSpPr>
            <p:cNvPr id="15" name="직사각형 14"/>
            <p:cNvSpPr/>
            <p:nvPr/>
          </p:nvSpPr>
          <p:spPr>
            <a:xfrm>
              <a:off x="812800" y="2983384"/>
              <a:ext cx="7765018" cy="56791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66038" y="2863225"/>
              <a:ext cx="7245445" cy="1123128"/>
              <a:chOff x="-44517" y="2348880"/>
              <a:chExt cx="7245445" cy="1123128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940387" y="3102676"/>
                <a:ext cx="2871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spc="-15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j-ea"/>
                    <a:ea typeface="+mj-ea"/>
                  </a:rPr>
                  <a:t>2 0 1 6 Software Engineering</a:t>
                </a:r>
                <a:endParaRPr lang="ko-KR" altLang="en-US" b="1" spc="-15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-44517" y="2348880"/>
                <a:ext cx="724544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400" b="1" dirty="0" err="1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ea"/>
                  </a:rPr>
                  <a:t>OneButton</a:t>
                </a:r>
                <a:r>
                  <a:rPr lang="en-US" altLang="ko-KR" sz="4400" b="1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ea"/>
                  </a:rPr>
                  <a:t> Healthcare KIT</a:t>
                </a:r>
                <a:endParaRPr lang="ko-KR" alt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4173147" y="3148991"/>
                <a:ext cx="10014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spc="3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j-ea"/>
                    <a:ea typeface="+mj-ea"/>
                  </a:rPr>
                  <a:t>Team 1</a:t>
                </a:r>
                <a:endParaRPr lang="ko-KR" altLang="en-US" sz="1400" spc="3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536289" y="2616514"/>
            <a:ext cx="391128" cy="379394"/>
            <a:chOff x="2090337" y="2401534"/>
            <a:chExt cx="391128" cy="379394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7504" y="116632"/>
            <a:ext cx="673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ONE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94835" y="499493"/>
            <a:ext cx="1191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Design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329573" y="506903"/>
            <a:ext cx="367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Data flow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" y="1536383"/>
            <a:ext cx="8700135" cy="4430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77296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7504" y="116632"/>
            <a:ext cx="673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ONE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94835" y="499493"/>
            <a:ext cx="1191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Design</a:t>
            </a: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329573" y="506903"/>
            <a:ext cx="367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Design machine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9046" y="1166042"/>
            <a:ext cx="2944361" cy="2771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6162" y="1153850"/>
            <a:ext cx="2845572" cy="2686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5532" y="4193280"/>
            <a:ext cx="3154979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94496" y="4099172"/>
            <a:ext cx="3131665" cy="2435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77296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7504" y="116632"/>
            <a:ext cx="673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ONE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94835" y="499493"/>
            <a:ext cx="1191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Design</a:t>
            </a: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68176" y="2094154"/>
            <a:ext cx="562132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3085733" y="506903"/>
            <a:ext cx="367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Design machine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25941" y="1354247"/>
            <a:ext cx="367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3D printing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7296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7504" y="116632"/>
            <a:ext cx="673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ONE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41295" y="2819783"/>
            <a:ext cx="71833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Implementation</a:t>
            </a:r>
            <a:endParaRPr lang="ko-KR" altLang="en-US" sz="7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13" y="116632"/>
            <a:ext cx="73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TWO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499493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Implementation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105890" y="491547"/>
            <a:ext cx="2779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</a:rPr>
              <a:t>IDE</a:t>
            </a:r>
          </a:p>
        </p:txBody>
      </p:sp>
      <p:pic>
        <p:nvPicPr>
          <p:cNvPr id="12" name="Picture 4" descr="아두이노에 대한 이미지 검색결과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0193" y="1499821"/>
            <a:ext cx="2302955" cy="1826309"/>
          </a:xfrm>
          <a:prstGeom prst="rect">
            <a:avLst/>
          </a:prstGeom>
          <a:noFill/>
        </p:spPr>
      </p:pic>
      <p:pic>
        <p:nvPicPr>
          <p:cNvPr id="16386" name="Picture 2" descr="이클립스에 대한 이미지 검색결과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2585" y="1844993"/>
            <a:ext cx="4405819" cy="1035368"/>
          </a:xfrm>
          <a:prstGeom prst="rect">
            <a:avLst/>
          </a:prstGeom>
          <a:noFill/>
        </p:spPr>
      </p:pic>
      <p:pic>
        <p:nvPicPr>
          <p:cNvPr id="16388" name="Picture 4" descr="안드로이드 스튜디오에 대한 이미지 검색결과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8621" y="3783647"/>
            <a:ext cx="3886199" cy="2548573"/>
          </a:xfrm>
          <a:prstGeom prst="rect">
            <a:avLst/>
          </a:prstGeom>
          <a:noFill/>
        </p:spPr>
      </p:pic>
      <p:pic>
        <p:nvPicPr>
          <p:cNvPr id="16390" name="Picture 6" descr="톰캣에 대한 이미지 검색결과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57495" y="4286567"/>
            <a:ext cx="3238500" cy="20574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5499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13" y="116632"/>
            <a:ext cx="73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TWO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499493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Implementation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602970" y="571557"/>
            <a:ext cx="277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Android App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61060" y="1311564"/>
            <a:ext cx="3070162" cy="513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http://iconmonstr.com/wp-content/g/gd/makefg.php?i=../assets/preview/2012/png/iconmonstr-check-mark-12.png&amp;r=0&amp;g=0&amp;b=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78839" y="3381895"/>
            <a:ext cx="823278" cy="823278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6790478" y="3612263"/>
            <a:ext cx="1008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Initial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499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13" y="116632"/>
            <a:ext cx="73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TWO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499493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Implementation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602970" y="571557"/>
            <a:ext cx="277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Android App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891" y="3071446"/>
            <a:ext cx="1957807" cy="3535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7788" y="3643351"/>
            <a:ext cx="3795950" cy="283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1191924" y="2544941"/>
            <a:ext cx="847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App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6140" y="3088111"/>
            <a:ext cx="1805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web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7895" y="1489864"/>
            <a:ext cx="1520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Server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 rot="20326534">
            <a:off x="2219569" y="2000738"/>
            <a:ext cx="1391139" cy="4845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13091581">
            <a:off x="5099538" y="2270370"/>
            <a:ext cx="1391139" cy="4845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5499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13" y="116632"/>
            <a:ext cx="73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TWO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499493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Implementation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602970" y="571557"/>
            <a:ext cx="277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JSP Web page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0121" y="1352061"/>
            <a:ext cx="6847397" cy="508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5499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13" y="116632"/>
            <a:ext cx="73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TWO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499493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Implementation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602970" y="571557"/>
            <a:ext cx="277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Android App</a:t>
            </a:r>
          </a:p>
        </p:txBody>
      </p:sp>
      <p:pic>
        <p:nvPicPr>
          <p:cNvPr id="1028" name="Picture 4" descr="http://iconmonstr.com/wp-content/g/gd/makefg.php?i=../assets/preview/2012/png/iconmonstr-check-mark-12.png&amp;r=0&amp;g=0&amp;b=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0346" y="4823460"/>
            <a:ext cx="823278" cy="823278"/>
          </a:xfrm>
          <a:prstGeom prst="rect">
            <a:avLst/>
          </a:prstGeom>
          <a:noFill/>
        </p:spPr>
      </p:pic>
      <p:pic>
        <p:nvPicPr>
          <p:cNvPr id="2050" name="Picture 2" descr="F:\최종\KakaoTalk_20161113_213701806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6475" y="1298673"/>
            <a:ext cx="2715635" cy="5306338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279569" y="3162558"/>
            <a:ext cx="1583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rgbClr val="FF0000"/>
                </a:solidFill>
              </a:rPr>
              <a:t>run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499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13" y="116632"/>
            <a:ext cx="73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TWO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499493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Implementation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602970" y="571557"/>
            <a:ext cx="277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Android App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5330" y="1535142"/>
            <a:ext cx="3070162" cy="504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http://iconmonstr.com/wp-content/g/gd/makefg.php?i=../assets/preview/2012/png/iconmonstr-check-mark-12.png&amp;r=0&amp;g=0&amp;b=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00346" y="4823460"/>
            <a:ext cx="823278" cy="8232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5499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-21272" y="4061917"/>
            <a:ext cx="9180512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95536" y="409733"/>
            <a:ext cx="2346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CONTENTS</a:t>
            </a:r>
            <a:endParaRPr lang="ko-KR" altLang="en-US" sz="11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01641" y="2127766"/>
            <a:ext cx="673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ONE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03919" y="2127766"/>
            <a:ext cx="736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TWO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56566" y="2127766"/>
            <a:ext cx="89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THREE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222418" y="3875079"/>
            <a:ext cx="327258" cy="32725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321136" y="3875079"/>
            <a:ext cx="327258" cy="32725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295958" y="3875079"/>
            <a:ext cx="327258" cy="32725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62859" y="3152646"/>
            <a:ext cx="143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Design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3632" y="3123771"/>
            <a:ext cx="2444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29160" y="3171004"/>
            <a:ext cx="3080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Implementation</a:t>
            </a:r>
          </a:p>
        </p:txBody>
      </p:sp>
    </p:spTree>
    <p:extLst>
      <p:ext uri="{BB962C8B-B14F-4D97-AF65-F5344CB8AC3E}">
        <p14:creationId xmlns="" xmlns:p14="http://schemas.microsoft.com/office/powerpoint/2010/main" val="38248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13" y="116632"/>
            <a:ext cx="73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TWO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499493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Implementation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602970" y="571557"/>
            <a:ext cx="277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Android App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24787" y="1889584"/>
            <a:ext cx="2938955" cy="467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26130" y="1896509"/>
            <a:ext cx="2917045" cy="466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85465" y="1431187"/>
            <a:ext cx="3170539" cy="513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직사각형 17"/>
          <p:cNvSpPr/>
          <p:nvPr/>
        </p:nvSpPr>
        <p:spPr>
          <a:xfrm>
            <a:off x="1120140" y="3246120"/>
            <a:ext cx="1028700" cy="10172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9" name="Picture 4" descr="http://iconmonstr.com/wp-content/g/gd/makefg.php?i=../assets/preview/2012/png/iconmonstr-check-mark-12.png&amp;r=0&amp;g=0&amp;b=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56996" y="2640330"/>
            <a:ext cx="823278" cy="823278"/>
          </a:xfrm>
          <a:prstGeom prst="rect">
            <a:avLst/>
          </a:prstGeom>
          <a:noFill/>
        </p:spPr>
      </p:pic>
      <p:sp>
        <p:nvSpPr>
          <p:cNvPr id="20" name="직사각형 19"/>
          <p:cNvSpPr/>
          <p:nvPr/>
        </p:nvSpPr>
        <p:spPr>
          <a:xfrm>
            <a:off x="7053368" y="3486533"/>
            <a:ext cx="920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Main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499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13" y="116632"/>
            <a:ext cx="73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TWO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499493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Implementation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602970" y="571557"/>
            <a:ext cx="277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Android App</a:t>
            </a:r>
          </a:p>
        </p:txBody>
      </p:sp>
      <p:pic>
        <p:nvPicPr>
          <p:cNvPr id="11" name="Picture 2" descr="F:\최종\KakaoTalk_20161113_214335754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15711" y="1413164"/>
            <a:ext cx="2662985" cy="520346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279569" y="3162558"/>
            <a:ext cx="1583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rgbClr val="FF0000"/>
                </a:solidFill>
              </a:rPr>
              <a:t>run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499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13" y="116632"/>
            <a:ext cx="73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TWO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499493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Implementation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602970" y="571557"/>
            <a:ext cx="277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Android App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61348" y="1704023"/>
            <a:ext cx="3056571" cy="4858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 descr="http://iconmonstr.com/wp-content/g/gd/makefg.php?i=../assets/preview/2012/png/iconmonstr-check-mark-12.png&amp;r=0&amp;g=0&amp;b=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11776" y="5257800"/>
            <a:ext cx="823278" cy="8232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5499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13" y="116632"/>
            <a:ext cx="73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TWO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499493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Implementation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602970" y="571557"/>
            <a:ext cx="277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Android App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0901" y="1462838"/>
            <a:ext cx="3243660" cy="526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 descr="http://iconmonstr.com/wp-content/g/gd/makefg.php?i=../assets/preview/2012/png/iconmonstr-check-mark-12.png&amp;r=0&amp;g=0&amp;b=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1008" y="2041583"/>
            <a:ext cx="823278" cy="8232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5499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13" y="116632"/>
            <a:ext cx="73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TWO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499493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Implementation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602970" y="571557"/>
            <a:ext cx="277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Android App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46120" y="1437323"/>
            <a:ext cx="2980204" cy="5066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1120140" y="3246120"/>
            <a:ext cx="1028700" cy="10172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3" name="Picture 4" descr="http://iconmonstr.com/wp-content/g/gd/makefg.php?i=../assets/preview/2012/png/iconmonstr-check-mark-12.png&amp;r=0&amp;g=0&amp;b=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6996" y="2640330"/>
            <a:ext cx="823278" cy="823278"/>
          </a:xfrm>
          <a:prstGeom prst="rect">
            <a:avLst/>
          </a:prstGeom>
          <a:noFill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74683" y="1435419"/>
            <a:ext cx="3066253" cy="5079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5499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13" y="116632"/>
            <a:ext cx="73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TWO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499493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Implementation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602970" y="571557"/>
            <a:ext cx="277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Android App</a:t>
            </a:r>
          </a:p>
        </p:txBody>
      </p:sp>
      <p:pic>
        <p:nvPicPr>
          <p:cNvPr id="3074" name="Picture 2" descr="F:\최종\KakaoTalk_20161113_214803360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51634" y="1402197"/>
            <a:ext cx="2629049" cy="5137149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279569" y="3162558"/>
            <a:ext cx="1583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rgbClr val="FF0000"/>
                </a:solidFill>
              </a:rPr>
              <a:t>run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499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13" y="116632"/>
            <a:ext cx="73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TWO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499493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Implementation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602970" y="571557"/>
            <a:ext cx="277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Android App</a:t>
            </a: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27045" y="1325880"/>
            <a:ext cx="3088059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 descr="http://iconmonstr.com/wp-content/g/gd/makefg.php?i=../assets/preview/2012/png/iconmonstr-check-mark-12.png&amp;r=0&amp;g=0&amp;b=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6066" y="4926330"/>
            <a:ext cx="823278" cy="8232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5499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13" y="116632"/>
            <a:ext cx="73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TWO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499493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Implementation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602970" y="571557"/>
            <a:ext cx="277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Android App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45169" y="1461189"/>
            <a:ext cx="2881312" cy="4903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5499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13" y="116632"/>
            <a:ext cx="73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TWO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499493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Implementation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602970" y="571557"/>
            <a:ext cx="277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Android App</a:t>
            </a: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90850" y="1357400"/>
            <a:ext cx="3112770" cy="523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 descr="http://iconmonstr.com/wp-content/g/gd/makefg.php?i=../assets/preview/2012/png/iconmonstr-check-mark-12.png&amp;r=0&amp;g=0&amp;b=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3118" y="1534274"/>
            <a:ext cx="823278" cy="8232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5499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13" y="116632"/>
            <a:ext cx="73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TWO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499493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Implementation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602970" y="571557"/>
            <a:ext cx="277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Android App</a:t>
            </a:r>
          </a:p>
        </p:txBody>
      </p:sp>
      <p:pic>
        <p:nvPicPr>
          <p:cNvPr id="4098" name="Picture 2" descr="F:\최종\KakaoTalk_20161113_215246710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5138" y="1215450"/>
            <a:ext cx="3102984" cy="544397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279569" y="3162558"/>
            <a:ext cx="1583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rgbClr val="FF0000"/>
                </a:solidFill>
              </a:rPr>
              <a:t>run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499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/>
        </p:nvCxnSpPr>
        <p:spPr>
          <a:xfrm flipH="1">
            <a:off x="6222706" y="4258397"/>
            <a:ext cx="762221" cy="414722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7504" y="116632"/>
            <a:ext cx="673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ONE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92705" y="499493"/>
            <a:ext cx="2010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Introduction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Users\madeit-top1\Documents\PPT\네이버탬플릿\126841850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19" y="3786017"/>
            <a:ext cx="3437553" cy="23436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도넛 11"/>
          <p:cNvSpPr/>
          <p:nvPr/>
        </p:nvSpPr>
        <p:spPr>
          <a:xfrm>
            <a:off x="146108" y="3373053"/>
            <a:ext cx="2009224" cy="2009224"/>
          </a:xfrm>
          <a:prstGeom prst="donut">
            <a:avLst>
              <a:gd name="adj" fmla="val 823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도넛 12"/>
          <p:cNvSpPr/>
          <p:nvPr/>
        </p:nvSpPr>
        <p:spPr>
          <a:xfrm>
            <a:off x="3600310" y="1427667"/>
            <a:ext cx="2009224" cy="2009224"/>
          </a:xfrm>
          <a:prstGeom prst="donut">
            <a:avLst>
              <a:gd name="adj" fmla="val 823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도넛 14"/>
          <p:cNvSpPr/>
          <p:nvPr/>
        </p:nvSpPr>
        <p:spPr>
          <a:xfrm>
            <a:off x="6974988" y="3223968"/>
            <a:ext cx="2009224" cy="2009224"/>
          </a:xfrm>
          <a:prstGeom prst="donut">
            <a:avLst>
              <a:gd name="adj" fmla="val 823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>
            <a:stCxn id="12" idx="6"/>
          </p:cNvCxnSpPr>
          <p:nvPr/>
        </p:nvCxnSpPr>
        <p:spPr>
          <a:xfrm>
            <a:off x="2155332" y="4377665"/>
            <a:ext cx="607159" cy="315744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3" idx="4"/>
          </p:cNvCxnSpPr>
          <p:nvPr/>
        </p:nvCxnSpPr>
        <p:spPr>
          <a:xfrm>
            <a:off x="4604922" y="3436891"/>
            <a:ext cx="69573" cy="802821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09144" y="3962532"/>
            <a:ext cx="17229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Arduino</a:t>
            </a:r>
            <a:endParaRPr lang="en-US" altLang="ko-KR" sz="1600" b="1" spc="-100" dirty="0" smtClean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/>
            <a:r>
              <a:rPr lang="en-US" altLang="ko-KR" sz="2800" b="1" spc="-1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JiHye</a:t>
            </a:r>
            <a:r>
              <a:rPr lang="en-US" altLang="ko-KR" sz="2800" b="1" spc="-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 Lim</a:t>
            </a:r>
            <a:endParaRPr lang="ko-KR" altLang="en-US" sz="2800" b="1" spc="-100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43950" y="2065515"/>
            <a:ext cx="1721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Android</a:t>
            </a:r>
          </a:p>
          <a:p>
            <a:pPr algn="ctr"/>
            <a:r>
              <a:rPr lang="en-US" altLang="ko-KR" sz="2800" b="1" spc="-1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JiGun</a:t>
            </a:r>
            <a:r>
              <a:rPr lang="en-US" altLang="ko-KR" sz="2800" b="1" spc="-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 Lee</a:t>
            </a:r>
            <a:endParaRPr lang="ko-KR" altLang="en-US" sz="2800" b="1" spc="-100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34263" y="3804900"/>
            <a:ext cx="1705916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Device Design</a:t>
            </a:r>
          </a:p>
          <a:p>
            <a:pPr algn="ctr"/>
            <a:r>
              <a:rPr lang="en-US" altLang="ko-KR" sz="2600" b="1" spc="-1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SangHyun</a:t>
            </a:r>
            <a:endParaRPr lang="en-US" altLang="ko-KR" sz="2600" b="1" spc="-100" dirty="0" smtClean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/>
            <a:r>
              <a:rPr lang="en-US" altLang="ko-KR" sz="2600" b="1" spc="-1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Jeon</a:t>
            </a:r>
            <a:endParaRPr lang="ko-KR" altLang="en-US" sz="2600" b="1" spc="-100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5" name="도넛 24"/>
          <p:cNvSpPr/>
          <p:nvPr/>
        </p:nvSpPr>
        <p:spPr>
          <a:xfrm>
            <a:off x="1234794" y="1318338"/>
            <a:ext cx="2009224" cy="2009224"/>
          </a:xfrm>
          <a:prstGeom prst="donut">
            <a:avLst>
              <a:gd name="adj" fmla="val 823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42526" y="1876674"/>
            <a:ext cx="1793761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PI, Android</a:t>
            </a:r>
          </a:p>
          <a:p>
            <a:pPr algn="ctr"/>
            <a:r>
              <a:rPr lang="en-US" altLang="ko-KR" sz="2600" b="1" spc="-1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SeungYean</a:t>
            </a:r>
            <a:endParaRPr lang="en-US" altLang="ko-KR" sz="2600" b="1" spc="-100" dirty="0" smtClean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/>
            <a:r>
              <a:rPr lang="en-US" altLang="ko-KR" sz="2600" b="1" spc="-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Hong</a:t>
            </a:r>
            <a:endParaRPr lang="ko-KR" altLang="en-US" sz="2600" b="1" spc="-100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30" name="도넛 29"/>
          <p:cNvSpPr/>
          <p:nvPr/>
        </p:nvSpPr>
        <p:spPr>
          <a:xfrm>
            <a:off x="5866432" y="1328277"/>
            <a:ext cx="2009224" cy="2009224"/>
          </a:xfrm>
          <a:prstGeom prst="donut">
            <a:avLst>
              <a:gd name="adj" fmla="val 823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090030" y="1856796"/>
            <a:ext cx="156203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-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JSP Server</a:t>
            </a:r>
          </a:p>
          <a:p>
            <a:pPr algn="ctr"/>
            <a:r>
              <a:rPr lang="en-US" altLang="ko-KR" sz="2800" b="1" spc="-1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HyeWon</a:t>
            </a:r>
            <a:endParaRPr lang="en-US" altLang="ko-KR" sz="2800" b="1" spc="-100" dirty="0" smtClean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  <a:p>
            <a:pPr algn="ctr"/>
            <a:r>
              <a:rPr lang="en-US" altLang="ko-KR" sz="2800" b="1" spc="-1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Yun</a:t>
            </a:r>
            <a:endParaRPr lang="ko-KR" altLang="en-US" sz="2800" b="1" spc="-100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cxnSp>
        <p:nvCxnSpPr>
          <p:cNvPr id="33" name="직선 연결선 32"/>
          <p:cNvCxnSpPr>
            <a:stCxn id="30" idx="3"/>
          </p:cNvCxnSpPr>
          <p:nvPr/>
        </p:nvCxnSpPr>
        <p:spPr>
          <a:xfrm flipH="1">
            <a:off x="5457394" y="3043257"/>
            <a:ext cx="703282" cy="1222358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25" idx="5"/>
          </p:cNvCxnSpPr>
          <p:nvPr/>
        </p:nvCxnSpPr>
        <p:spPr>
          <a:xfrm>
            <a:off x="2949774" y="3033318"/>
            <a:ext cx="1035817" cy="972152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3407176" y="4979505"/>
            <a:ext cx="266563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Construction</a:t>
            </a: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Of</a:t>
            </a: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Team 1</a:t>
            </a:r>
            <a:endParaRPr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0687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13" y="116632"/>
            <a:ext cx="73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TWO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499493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Implementation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602970" y="571557"/>
            <a:ext cx="277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Android App</a:t>
            </a: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12745" y="1440180"/>
            <a:ext cx="3386977" cy="5269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 descr="http://iconmonstr.com/wp-content/g/gd/makefg.php?i=../assets/preview/2012/png/iconmonstr-check-mark-12.png&amp;r=0&amp;g=0&amp;b=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3226" y="5234940"/>
            <a:ext cx="823278" cy="8232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5499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13" y="116632"/>
            <a:ext cx="73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TWO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499493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Implementation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602970" y="571557"/>
            <a:ext cx="277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Android App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0808" y="1439273"/>
            <a:ext cx="3335033" cy="4980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5499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13" y="116632"/>
            <a:ext cx="73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TWO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499493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Implementation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602970" y="571557"/>
            <a:ext cx="277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Android App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9207" y="1406057"/>
            <a:ext cx="3441374" cy="4940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5499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13" y="116632"/>
            <a:ext cx="73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TWO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499493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Implementation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602970" y="571557"/>
            <a:ext cx="2779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Bluetooth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100" name="Picture 4" descr="아두이노에 대한 이미지 검색결과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2983" y="2528521"/>
            <a:ext cx="3256806" cy="2582740"/>
          </a:xfrm>
          <a:prstGeom prst="rect">
            <a:avLst/>
          </a:prstGeom>
          <a:noFill/>
        </p:spPr>
      </p:pic>
      <p:sp>
        <p:nvSpPr>
          <p:cNvPr id="11" name="왼쪽/오른쪽 화살표 10"/>
          <p:cNvSpPr/>
          <p:nvPr/>
        </p:nvSpPr>
        <p:spPr>
          <a:xfrm>
            <a:off x="3696677" y="3470031"/>
            <a:ext cx="1352062" cy="578338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 descr="android phone에 대한 이미지 검색결과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13572"/>
            <a:ext cx="4300856" cy="43008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5499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13" y="116632"/>
            <a:ext cx="73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TWO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18" y="499493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Implementation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797280" y="571557"/>
            <a:ext cx="2779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Arduino</a:t>
            </a:r>
            <a:endParaRPr lang="en-US" altLang="ko-KR" sz="2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499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0"/>
            <a:ext cx="2204864" cy="2204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39136" y="4653136"/>
            <a:ext cx="2204864" cy="2204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055590" y="758112"/>
            <a:ext cx="816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Task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98169" y="1772283"/>
            <a:ext cx="2779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1. Bluetooth Communication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02786" y="2894501"/>
            <a:ext cx="2779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2. Web 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98168" y="3776573"/>
            <a:ext cx="2779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3. Testing</a:t>
            </a:r>
          </a:p>
        </p:txBody>
      </p:sp>
    </p:spTree>
    <p:extLst>
      <p:ext uri="{BB962C8B-B14F-4D97-AF65-F5344CB8AC3E}">
        <p14:creationId xmlns="" xmlns:p14="http://schemas.microsoft.com/office/powerpoint/2010/main" val="382034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080498" y="3327599"/>
            <a:ext cx="29829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spc="300" dirty="0" err="1">
                <a:solidFill>
                  <a:schemeClr val="bg1">
                    <a:lumMod val="85000"/>
                  </a:schemeClr>
                </a:solidFill>
                <a:latin typeface="+mn-ea"/>
                <a:cs typeface="+mj-cs"/>
              </a:rPr>
              <a:t>Thank’s</a:t>
            </a:r>
            <a:r>
              <a:rPr lang="en-US" altLang="ko-KR" sz="1600" b="1" spc="300" dirty="0">
                <a:solidFill>
                  <a:schemeClr val="bg1">
                    <a:lumMod val="85000"/>
                  </a:schemeClr>
                </a:solidFill>
                <a:latin typeface="+mn-ea"/>
                <a:cs typeface="+mj-cs"/>
              </a:rPr>
              <a:t> for listening</a:t>
            </a:r>
            <a:endParaRPr lang="ko-KR" altLang="en-US" sz="600" b="1" spc="3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pic>
        <p:nvPicPr>
          <p:cNvPr id="4098" name="Picture 2" descr="C:\Users\madeit-top1\Documents\PPT\네이버탬플릿\smile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937" y="2763599"/>
            <a:ext cx="462123" cy="4621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0" y="0"/>
            <a:ext cx="2204864" cy="2204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39136" y="4653136"/>
            <a:ext cx="2204864" cy="2204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82034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7504" y="116632"/>
            <a:ext cx="673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ONE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92705" y="499493"/>
            <a:ext cx="2010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Introduction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021464" y="516843"/>
            <a:ext cx="2405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Story Telling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2" name="그림 11" descr="ST_1_1.jpg"/>
          <p:cNvPicPr>
            <a:picLocks noChangeAspect="1"/>
          </p:cNvPicPr>
          <p:nvPr/>
        </p:nvPicPr>
        <p:blipFill>
          <a:blip r:embed="rId2"/>
          <a:srcRect l="22283" t="15217" r="24891" b="7681"/>
          <a:stretch>
            <a:fillRect/>
          </a:stretch>
        </p:blipFill>
        <p:spPr>
          <a:xfrm>
            <a:off x="815008" y="2574235"/>
            <a:ext cx="3220278" cy="2643808"/>
          </a:xfrm>
          <a:prstGeom prst="rect">
            <a:avLst/>
          </a:prstGeom>
        </p:spPr>
      </p:pic>
      <p:pic>
        <p:nvPicPr>
          <p:cNvPr id="13" name="그림 12" descr="ST_1_2.jpg"/>
          <p:cNvPicPr>
            <a:picLocks noChangeAspect="1"/>
          </p:cNvPicPr>
          <p:nvPr/>
        </p:nvPicPr>
        <p:blipFill>
          <a:blip r:embed="rId3"/>
          <a:srcRect l="9420" t="17065" r="1014" b="12011"/>
          <a:stretch>
            <a:fillRect/>
          </a:stretch>
        </p:blipFill>
        <p:spPr>
          <a:xfrm rot="16200000">
            <a:off x="5116110" y="2019560"/>
            <a:ext cx="2668759" cy="37569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6593" y="1133069"/>
            <a:ext cx="180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Case  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7504" y="116632"/>
            <a:ext cx="673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ONE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92705" y="499493"/>
            <a:ext cx="2010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Introduction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021464" y="516843"/>
            <a:ext cx="2405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Story Telling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593" y="1133069"/>
            <a:ext cx="180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Case  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4" name="그림 13" descr="ST_2_1.jpg"/>
          <p:cNvPicPr>
            <a:picLocks noChangeAspect="1"/>
          </p:cNvPicPr>
          <p:nvPr/>
        </p:nvPicPr>
        <p:blipFill>
          <a:blip r:embed="rId2"/>
          <a:srcRect l="15598" t="11159" r="12011" b="6232"/>
          <a:stretch>
            <a:fillRect/>
          </a:stretch>
        </p:blipFill>
        <p:spPr>
          <a:xfrm>
            <a:off x="347869" y="1908320"/>
            <a:ext cx="3240157" cy="2079829"/>
          </a:xfrm>
          <a:prstGeom prst="rect">
            <a:avLst/>
          </a:prstGeom>
        </p:spPr>
      </p:pic>
      <p:pic>
        <p:nvPicPr>
          <p:cNvPr id="15" name="그림 14" descr="ST_2_2.jpg"/>
          <p:cNvPicPr>
            <a:picLocks noChangeAspect="1"/>
          </p:cNvPicPr>
          <p:nvPr/>
        </p:nvPicPr>
        <p:blipFill>
          <a:blip r:embed="rId3"/>
          <a:srcRect l="12609" t="2717" r="12899" b="3533"/>
          <a:stretch>
            <a:fillRect/>
          </a:stretch>
        </p:blipFill>
        <p:spPr>
          <a:xfrm rot="16200000">
            <a:off x="5217253" y="436530"/>
            <a:ext cx="2247834" cy="5029201"/>
          </a:xfrm>
          <a:prstGeom prst="rect">
            <a:avLst/>
          </a:prstGeom>
        </p:spPr>
      </p:pic>
      <p:pic>
        <p:nvPicPr>
          <p:cNvPr id="16" name="그림 15" descr="ST_2_3.jpg"/>
          <p:cNvPicPr>
            <a:picLocks noChangeAspect="1"/>
          </p:cNvPicPr>
          <p:nvPr/>
        </p:nvPicPr>
        <p:blipFill>
          <a:blip r:embed="rId4"/>
          <a:srcRect l="4783" t="8098" r="5942" b="6957"/>
          <a:stretch>
            <a:fillRect/>
          </a:stretch>
        </p:blipFill>
        <p:spPr>
          <a:xfrm rot="16200000">
            <a:off x="1801071" y="2800745"/>
            <a:ext cx="2321579" cy="5267738"/>
          </a:xfrm>
          <a:prstGeom prst="rect">
            <a:avLst/>
          </a:prstGeom>
        </p:spPr>
      </p:pic>
      <p:pic>
        <p:nvPicPr>
          <p:cNvPr id="17" name="그림 16" descr="ST_2_4.jpg"/>
          <p:cNvPicPr>
            <a:picLocks noChangeAspect="1"/>
          </p:cNvPicPr>
          <p:nvPr/>
        </p:nvPicPr>
        <p:blipFill>
          <a:blip r:embed="rId5"/>
          <a:srcRect l="12899" t="15435" r="3333" b="25706"/>
          <a:stretch>
            <a:fillRect/>
          </a:stretch>
        </p:blipFill>
        <p:spPr>
          <a:xfrm rot="16200000">
            <a:off x="6200538" y="3964232"/>
            <a:ext cx="2325760" cy="2905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7504" y="116632"/>
            <a:ext cx="673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ONE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92705" y="499493"/>
            <a:ext cx="2010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Introduction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329573" y="506903"/>
            <a:ext cx="367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What is our Idea?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261" y="1954416"/>
            <a:ext cx="2290381" cy="407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4041242" y="3273394"/>
            <a:ext cx="4906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Lack of sharing function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3204308" y="3251200"/>
            <a:ext cx="578339" cy="5470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50745" y="1474853"/>
            <a:ext cx="26837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Existing Application</a:t>
            </a:r>
            <a:endParaRPr lang="ko-KR" altLang="en-US" sz="9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7504" y="116632"/>
            <a:ext cx="673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ONE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92705" y="499493"/>
            <a:ext cx="2010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Introduction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329573" y="506903"/>
            <a:ext cx="367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What is our Idea?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0644" y="2136260"/>
            <a:ext cx="750991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Frustration in App Usage</a:t>
            </a:r>
          </a:p>
          <a:p>
            <a:r>
              <a:rPr lang="en-US" sz="1400" dirty="0">
                <a:solidFill>
                  <a:schemeClr val="bg1"/>
                </a:solidFill>
              </a:rPr>
              <a:t>Many participants experienced frustration when trying to access app features, something that didn’t surprise one of the interviewers.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“I consider myself a pretty tech-savvy guy,” said </a:t>
            </a:r>
            <a:r>
              <a:rPr lang="en-US" sz="1400" dirty="0" err="1">
                <a:solidFill>
                  <a:schemeClr val="bg1"/>
                </a:solidFill>
              </a:rPr>
              <a:t>Gato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Gourley</a:t>
            </a:r>
            <a:r>
              <a:rPr lang="en-US" sz="1400" dirty="0">
                <a:solidFill>
                  <a:schemeClr val="bg1"/>
                </a:solidFill>
              </a:rPr>
              <a:t>, the study’s project coordinator. “But I had trouble using several of these apps as well – they just weren’t very intuitive.”</a:t>
            </a:r>
          </a:p>
          <a:p>
            <a:r>
              <a:rPr lang="en-US" sz="1400" dirty="0">
                <a:solidFill>
                  <a:schemeClr val="bg1"/>
                </a:solidFill>
              </a:rPr>
              <a:t>In almost all cases, the participants were unable to get to a point where they were productively using any of the applications. For example, participants were only able to complete 51 percent of data-entry tasks across all apps. Even more concerning, participants could successfully retrieve data from the same apps less than half the time (43 percent).</a:t>
            </a:r>
          </a:p>
          <a:p>
            <a:r>
              <a:rPr lang="en-US" sz="1400" dirty="0">
                <a:solidFill>
                  <a:schemeClr val="bg1"/>
                </a:solidFill>
              </a:rPr>
              <a:t>Participants were unable to complete these in-app tasks despite the fact that most had expressed interest in using mobile applications to manage their health concerns.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-UCSF-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39210" y="2867891"/>
            <a:ext cx="6412992" cy="23896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Frustration in App Usage</a:t>
            </a:r>
            <a:endParaRPr lang="ko-KR" altLang="en-US" sz="3600" dirty="0"/>
          </a:p>
        </p:txBody>
      </p:sp>
      <p:sp>
        <p:nvSpPr>
          <p:cNvPr id="14" name="굽은 화살표 13"/>
          <p:cNvSpPr/>
          <p:nvPr/>
        </p:nvSpPr>
        <p:spPr>
          <a:xfrm rot="5400000">
            <a:off x="4082934" y="1999766"/>
            <a:ext cx="570807" cy="1115568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7504" y="116632"/>
            <a:ext cx="673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ONE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92705" y="499493"/>
            <a:ext cx="2010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Introduction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329573" y="506903"/>
            <a:ext cx="367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What is our Idea?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xmlns="" val="1858775726"/>
              </p:ext>
            </p:extLst>
          </p:nvPr>
        </p:nvGraphicFramePr>
        <p:xfrm>
          <a:off x="285750" y="1005840"/>
          <a:ext cx="8492490" cy="5615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7504" y="116632"/>
            <a:ext cx="673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ONE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8645" y="2636903"/>
            <a:ext cx="420660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Design</a:t>
            </a:r>
            <a:endParaRPr lang="ko-KR" altLang="en-US" sz="10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585521" y="309796"/>
            <a:ext cx="391128" cy="379394"/>
            <a:chOff x="2090337" y="2401534"/>
            <a:chExt cx="391128" cy="379394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090337" y="2589616"/>
              <a:ext cx="391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2285901" y="2401534"/>
              <a:ext cx="0" cy="379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오스틴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378</Words>
  <Application>Microsoft Office PowerPoint</Application>
  <PresentationFormat>화면 슬라이드 쇼(4:3)</PresentationFormat>
  <Paragraphs>155</Paragraphs>
  <Slides>36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hjk</cp:lastModifiedBy>
  <cp:revision>77</cp:revision>
  <dcterms:created xsi:type="dcterms:W3CDTF">2014-08-30T22:01:36Z</dcterms:created>
  <dcterms:modified xsi:type="dcterms:W3CDTF">2016-11-13T13:33:40Z</dcterms:modified>
</cp:coreProperties>
</file>